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9" r:id="rId23"/>
    <p:sldId id="276" r:id="rId24"/>
    <p:sldId id="280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1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7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2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2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3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5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95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4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4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1AA75-E7B1-3A47-96B7-EBEB199F8205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EC0A4-2EAB-1B42-AE58-221F6FABA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40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States of Matter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71802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/>
              <a:t>Solids, Liquids</a:t>
            </a:r>
            <a:r>
              <a:rPr lang="en-US" sz="4800" smtClean="0"/>
              <a:t>, Gases</a:t>
            </a:r>
          </a:p>
          <a:p>
            <a:r>
              <a:rPr lang="en-US" sz="4800" smtClean="0"/>
              <a:t> </a:t>
            </a:r>
            <a:r>
              <a:rPr lang="en-US" sz="4800" dirty="0" smtClean="0"/>
              <a:t>(and Plasmas)</a:t>
            </a:r>
          </a:p>
          <a:p>
            <a:r>
              <a:rPr lang="en-US" sz="4800" dirty="0" smtClean="0"/>
              <a:t>Mr. Wagenborg- Fell School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0422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Tension</a:t>
            </a:r>
            <a:endParaRPr lang="en-US" dirty="0"/>
          </a:p>
        </p:txBody>
      </p:sp>
      <p:pic>
        <p:nvPicPr>
          <p:cNvPr id="4" name="Content Placeholder 3" descr="1eff30add2f003aeff42d07632e98fb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71" b="222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010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Tension</a:t>
            </a:r>
            <a:endParaRPr lang="en-US" dirty="0"/>
          </a:p>
        </p:txBody>
      </p:sp>
      <p:pic>
        <p:nvPicPr>
          <p:cNvPr id="4" name="Content Placeholder 3" descr="Surface_tension_March_2009-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1" b="148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3567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and Low Surface Tension</a:t>
            </a:r>
            <a:endParaRPr lang="en-US" dirty="0"/>
          </a:p>
        </p:txBody>
      </p:sp>
      <p:pic>
        <p:nvPicPr>
          <p:cNvPr id="4" name="Content Placeholder 3" descr="SurfTensOri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2" b="9232"/>
          <a:stretch>
            <a:fillRect/>
          </a:stretch>
        </p:blipFill>
        <p:spPr>
          <a:xfrm>
            <a:off x="457200" y="1600200"/>
            <a:ext cx="5218582" cy="2870019"/>
          </a:xfr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864" y="2121465"/>
            <a:ext cx="25400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58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Mercury has the highest surface tension</a:t>
            </a:r>
          </a:p>
          <a:p>
            <a:r>
              <a:rPr lang="en-US" dirty="0" smtClean="0"/>
              <a:t>Water has a high surface tension</a:t>
            </a:r>
          </a:p>
          <a:p>
            <a:r>
              <a:rPr lang="en-US" dirty="0" smtClean="0"/>
              <a:t>Rubbing alcohol has a low surface tension</a:t>
            </a:r>
            <a:endParaRPr lang="en-US" dirty="0"/>
          </a:p>
        </p:txBody>
      </p:sp>
      <p:pic>
        <p:nvPicPr>
          <p:cNvPr id="4" name="Picture 3" descr="liquid-mercury-metal-250x2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06" y="4060042"/>
            <a:ext cx="2286000" cy="2286000"/>
          </a:xfrm>
          <a:prstGeom prst="rect">
            <a:avLst/>
          </a:prstGeom>
        </p:spPr>
      </p:pic>
      <p:pic>
        <p:nvPicPr>
          <p:cNvPr id="5" name="Picture 4" descr="unnam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625" y="3048000"/>
            <a:ext cx="3810000" cy="3810000"/>
          </a:xfrm>
          <a:prstGeom prst="rect">
            <a:avLst/>
          </a:prstGeom>
        </p:spPr>
      </p:pic>
      <p:pic>
        <p:nvPicPr>
          <p:cNvPr id="6" name="Picture 5" descr="how_to_make_chlorophyll_04_pour_rubbing_alcoho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900" y="4016276"/>
            <a:ext cx="28829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76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Soap Also Has A Low Surface Tension</a:t>
            </a:r>
            <a:endParaRPr lang="en-US" dirty="0"/>
          </a:p>
        </p:txBody>
      </p:sp>
      <p:pic>
        <p:nvPicPr>
          <p:cNvPr id="4" name="Content Placeholder 3" descr="soa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5" b="8835"/>
          <a:stretch>
            <a:fillRect/>
          </a:stretch>
        </p:blipFill>
        <p:spPr>
          <a:xfrm>
            <a:off x="457200" y="2361243"/>
            <a:ext cx="6845788" cy="3764920"/>
          </a:xfrm>
        </p:spPr>
      </p:pic>
    </p:spTree>
    <p:extLst>
      <p:ext uri="{BB962C8B-B14F-4D97-AF65-F5344CB8AC3E}">
        <p14:creationId xmlns:p14="http://schemas.microsoft.com/office/powerpoint/2010/main" val="367763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Viscosity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Viscosity- a liquid’s resistance to flow or the flow speed</a:t>
            </a:r>
          </a:p>
          <a:p>
            <a:endParaRPr lang="en-US" dirty="0"/>
          </a:p>
        </p:txBody>
      </p:sp>
      <p:pic>
        <p:nvPicPr>
          <p:cNvPr id="4" name="Picture 3" descr="training1_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621" y="2639012"/>
            <a:ext cx="6750379" cy="421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6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Water(Low) </a:t>
            </a:r>
            <a:r>
              <a:rPr lang="en-US" dirty="0" err="1" smtClean="0"/>
              <a:t>vs</a:t>
            </a:r>
            <a:r>
              <a:rPr lang="en-US" dirty="0" smtClean="0"/>
              <a:t> Honey(High)</a:t>
            </a:r>
            <a:endParaRPr lang="en-US" dirty="0"/>
          </a:p>
        </p:txBody>
      </p:sp>
      <p:pic>
        <p:nvPicPr>
          <p:cNvPr id="4" name="Content Placeholder 3" descr="viscosity-of-water-and-hone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4" b="22114"/>
          <a:stretch>
            <a:fillRect/>
          </a:stretch>
        </p:blipFill>
        <p:spPr>
          <a:xfrm>
            <a:off x="457200" y="1600201"/>
            <a:ext cx="8594243" cy="4042536"/>
          </a:xfrm>
        </p:spPr>
      </p:pic>
    </p:spTree>
    <p:extLst>
      <p:ext uri="{BB962C8B-B14F-4D97-AF65-F5344CB8AC3E}">
        <p14:creationId xmlns:p14="http://schemas.microsoft.com/office/powerpoint/2010/main" val="245258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Oil and Viscosity</a:t>
            </a:r>
            <a:endParaRPr lang="en-US" dirty="0"/>
          </a:p>
        </p:txBody>
      </p:sp>
      <p:pic>
        <p:nvPicPr>
          <p:cNvPr id="4" name="Content Placeholder 3" descr="oil_change_0240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528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Oil and Viscosity</a:t>
            </a:r>
            <a:endParaRPr lang="en-US" dirty="0"/>
          </a:p>
        </p:txBody>
      </p:sp>
      <p:pic>
        <p:nvPicPr>
          <p:cNvPr id="4" name="Content Placeholder 3" descr="cold-hot-flow-char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" r="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479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1.Particles move at a fast rate and </a:t>
            </a:r>
            <a:r>
              <a:rPr lang="en-US" dirty="0" smtClean="0"/>
              <a:t>have </a:t>
            </a:r>
            <a:r>
              <a:rPr lang="en-US" dirty="0"/>
              <a:t>little attraction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No </a:t>
            </a:r>
            <a:r>
              <a:rPr lang="en-US" dirty="0" smtClean="0"/>
              <a:t>definite/fixed </a:t>
            </a:r>
            <a:r>
              <a:rPr lang="en-US" dirty="0"/>
              <a:t>shape or </a:t>
            </a:r>
            <a:r>
              <a:rPr lang="en-US" dirty="0" smtClean="0"/>
              <a:t>volume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</a:t>
            </a:r>
            <a:r>
              <a:rPr lang="en-US" dirty="0"/>
              <a:t>take the shape and volume of its </a:t>
            </a:r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/>
              <a:t>container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Volume is affected by temperature and pressure.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Can be compressed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02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Particles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1.All Matter is made up of atoms and </a:t>
            </a:r>
          </a:p>
          <a:p>
            <a:pPr marL="0" indent="0">
              <a:buNone/>
            </a:pPr>
            <a:r>
              <a:rPr lang="en-US" dirty="0" smtClean="0"/>
              <a:t>       Molecules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.Atoms and molecules are:</a:t>
            </a:r>
          </a:p>
          <a:p>
            <a:r>
              <a:rPr lang="en-US" dirty="0"/>
              <a:t>-very small (cannot even be seen with   a </a:t>
            </a:r>
            <a:r>
              <a:rPr lang="en-US" dirty="0" smtClean="0"/>
              <a:t>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powerful </a:t>
            </a:r>
            <a:r>
              <a:rPr lang="en-US" dirty="0"/>
              <a:t>microscope)</a:t>
            </a:r>
          </a:p>
          <a:p>
            <a:r>
              <a:rPr lang="en-US" dirty="0"/>
              <a:t>-Always bumping into each other</a:t>
            </a:r>
          </a:p>
          <a:p>
            <a:r>
              <a:rPr lang="en-US" dirty="0"/>
              <a:t>-</a:t>
            </a:r>
            <a:r>
              <a:rPr lang="en-US" b="1" dirty="0"/>
              <a:t>How they interact with each </a:t>
            </a:r>
            <a:r>
              <a:rPr lang="en-US" b="1" dirty="0" smtClean="0"/>
              <a:t>other(speed and attraction) </a:t>
            </a:r>
            <a:r>
              <a:rPr lang="en-US" b="1" dirty="0" smtClean="0"/>
              <a:t>determines </a:t>
            </a:r>
            <a:r>
              <a:rPr lang="en-US" b="1" dirty="0"/>
              <a:t>the state of </a:t>
            </a:r>
            <a:r>
              <a:rPr lang="en-US" b="1" dirty="0" smtClean="0"/>
              <a:t>matter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20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Gases</a:t>
            </a:r>
            <a:endParaRPr lang="en-US" dirty="0"/>
          </a:p>
        </p:txBody>
      </p:sp>
      <p:pic>
        <p:nvPicPr>
          <p:cNvPr id="6" name="Content Placeholder 5" descr="states-of-matter-11-72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356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owerpoint-14-63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4" b="13374"/>
          <a:stretch>
            <a:fillRect/>
          </a:stretch>
        </p:blipFill>
        <p:spPr>
          <a:xfrm>
            <a:off x="457200" y="1600200"/>
            <a:ext cx="8905160" cy="4897495"/>
          </a:xfrm>
        </p:spPr>
      </p:pic>
    </p:spTree>
    <p:extLst>
      <p:ext uri="{BB962C8B-B14F-4D97-AF65-F5344CB8AC3E}">
        <p14:creationId xmlns:p14="http://schemas.microsoft.com/office/powerpoint/2010/main" val="1475280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Gases</a:t>
            </a:r>
            <a:endParaRPr lang="en-US" dirty="0"/>
          </a:p>
        </p:txBody>
      </p:sp>
      <p:pic>
        <p:nvPicPr>
          <p:cNvPr id="6" name="Content Placeholder 5" descr="changing-states-of-matte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4" b="138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1563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Plasma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Fourth State of Matter</a:t>
            </a:r>
          </a:p>
          <a:p>
            <a:r>
              <a:rPr lang="en-US" dirty="0"/>
              <a:t>2.Charged Gases</a:t>
            </a:r>
          </a:p>
          <a:p>
            <a:r>
              <a:rPr lang="en-US" dirty="0"/>
              <a:t>3.Most abundant state in the universe- all of the stars are classified as plasma</a:t>
            </a:r>
          </a:p>
          <a:p>
            <a:endParaRPr lang="en-US" dirty="0"/>
          </a:p>
        </p:txBody>
      </p:sp>
      <p:pic>
        <p:nvPicPr>
          <p:cNvPr id="4" name="Picture 3" descr="plasm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473" y="4054953"/>
            <a:ext cx="2451064" cy="24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500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Plasma</a:t>
            </a:r>
            <a:endParaRPr lang="en-US" dirty="0"/>
          </a:p>
        </p:txBody>
      </p:sp>
      <p:pic>
        <p:nvPicPr>
          <p:cNvPr id="4" name="Content Placeholder 3" descr="plasma-and-bose-einstein-condensate-3-63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4" b="13374"/>
          <a:stretch>
            <a:fillRect/>
          </a:stretch>
        </p:blipFill>
        <p:spPr>
          <a:xfrm>
            <a:off x="0" y="1172516"/>
            <a:ext cx="7522810" cy="5374034"/>
          </a:xfrm>
        </p:spPr>
      </p:pic>
    </p:spTree>
    <p:extLst>
      <p:ext uri="{BB962C8B-B14F-4D97-AF65-F5344CB8AC3E}">
        <p14:creationId xmlns:p14="http://schemas.microsoft.com/office/powerpoint/2010/main" val="408745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</a:t>
            </a:r>
            <a:endParaRPr lang="en-US" dirty="0"/>
          </a:p>
        </p:txBody>
      </p:sp>
      <p:pic>
        <p:nvPicPr>
          <p:cNvPr id="4" name="Content Placeholder 3" descr="state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" r="1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3256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Solids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Have </a:t>
            </a:r>
            <a:r>
              <a:rPr lang="en-US" dirty="0"/>
              <a:t>a </a:t>
            </a:r>
            <a:r>
              <a:rPr lang="en-US" dirty="0" smtClean="0"/>
              <a:t>definite(fixed) </a:t>
            </a:r>
            <a:r>
              <a:rPr lang="en-US" dirty="0"/>
              <a:t>shape and volume</a:t>
            </a:r>
          </a:p>
          <a:p>
            <a:pPr lvl="0"/>
            <a:r>
              <a:rPr lang="en-US" dirty="0"/>
              <a:t>Particles are very close and very, very slow. They almost do not move at all. They have a </a:t>
            </a:r>
            <a:r>
              <a:rPr lang="en-US" dirty="0" smtClean="0"/>
              <a:t>large(strong)</a:t>
            </a:r>
          </a:p>
          <a:p>
            <a:pPr marL="0" lvl="0" indent="0">
              <a:buNone/>
            </a:pPr>
            <a:r>
              <a:rPr lang="en-US" dirty="0" smtClean="0"/>
              <a:t>     </a:t>
            </a:r>
            <a:r>
              <a:rPr lang="en-US" dirty="0"/>
              <a:t>attraction.</a:t>
            </a:r>
          </a:p>
          <a:p>
            <a:pPr lvl="0"/>
            <a:r>
              <a:rPr lang="en-US" dirty="0"/>
              <a:t>Cannot be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     compressed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olid_woo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720" y="3205709"/>
            <a:ext cx="4478881" cy="335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0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1</a:t>
            </a:r>
            <a:r>
              <a:rPr lang="en-US" sz="3600" dirty="0" smtClean="0"/>
              <a:t>. Crystalline</a:t>
            </a:r>
            <a:r>
              <a:rPr lang="en-US" sz="3600" dirty="0"/>
              <a:t>- </a:t>
            </a:r>
            <a:r>
              <a:rPr lang="en-US" sz="3600" dirty="0" smtClean="0"/>
              <a:t>molecules have </a:t>
            </a:r>
            <a:r>
              <a:rPr lang="en-US" sz="3600" dirty="0"/>
              <a:t>a repeating pattern</a:t>
            </a:r>
          </a:p>
          <a:p>
            <a:r>
              <a:rPr lang="en-US" dirty="0" smtClean="0"/>
              <a:t>         Examples</a:t>
            </a:r>
            <a:r>
              <a:rPr lang="en-US" dirty="0"/>
              <a:t>- diamonds and ice</a:t>
            </a:r>
            <a:endParaRPr lang="en-US" sz="1600" dirty="0"/>
          </a:p>
          <a:p>
            <a:endParaRPr lang="en-US" dirty="0"/>
          </a:p>
        </p:txBody>
      </p:sp>
      <p:pic>
        <p:nvPicPr>
          <p:cNvPr id="4" name="Picture 3" descr="clear-ice-cubes-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540" y="3678238"/>
            <a:ext cx="3048000" cy="2447925"/>
          </a:xfrm>
          <a:prstGeom prst="rect">
            <a:avLst/>
          </a:prstGeom>
        </p:spPr>
      </p:pic>
      <p:pic>
        <p:nvPicPr>
          <p:cNvPr id="5" name="Picture 4" descr="cuts-explained-53fa3caf-bb89-4107-85ab-ce9747a7ef58-8-442x3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60" y="3840163"/>
            <a:ext cx="336804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390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Crystalline Particles</a:t>
            </a:r>
            <a:endParaRPr lang="en-US" dirty="0"/>
          </a:p>
        </p:txBody>
      </p:sp>
      <p:pic>
        <p:nvPicPr>
          <p:cNvPr id="4" name="Content Placeholder 3" descr="f-d-759e7e80ce60afedf774fc1bbe5452ae8e3da0464fbc273a706966c5+IMAGE+IM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" r="18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577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3600" dirty="0" smtClean="0"/>
              <a:t>2. Amorphous </a:t>
            </a:r>
            <a:r>
              <a:rPr lang="en-US" sz="3600" dirty="0"/>
              <a:t>– have no special </a:t>
            </a:r>
          </a:p>
          <a:p>
            <a:pPr marL="0" indent="0">
              <a:buNone/>
            </a:pPr>
            <a:r>
              <a:rPr lang="en-US" sz="3600" dirty="0" smtClean="0"/>
              <a:t>                                  arrangement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	</a:t>
            </a:r>
            <a:r>
              <a:rPr lang="en-US" dirty="0" smtClean="0"/>
              <a:t>Examples</a:t>
            </a:r>
            <a:r>
              <a:rPr lang="en-US" dirty="0"/>
              <a:t>- rubber, wax and glass</a:t>
            </a:r>
            <a:endParaRPr lang="en-US" sz="1600" dirty="0"/>
          </a:p>
          <a:p>
            <a:endParaRPr lang="en-US" dirty="0"/>
          </a:p>
        </p:txBody>
      </p:sp>
      <p:pic>
        <p:nvPicPr>
          <p:cNvPr id="4" name="Picture 3" descr="Polymers,-rubber-and-artificial-fib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3375"/>
            <a:ext cx="3714750" cy="2714625"/>
          </a:xfrm>
          <a:prstGeom prst="rect">
            <a:avLst/>
          </a:prstGeom>
        </p:spPr>
      </p:pic>
      <p:pic>
        <p:nvPicPr>
          <p:cNvPr id="5" name="Picture 4" descr="wax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810000"/>
            <a:ext cx="3048000" cy="3048000"/>
          </a:xfrm>
          <a:prstGeom prst="rect">
            <a:avLst/>
          </a:prstGeom>
        </p:spPr>
      </p:pic>
      <p:pic>
        <p:nvPicPr>
          <p:cNvPr id="6" name="Picture 5" descr="glass pictu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10000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2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 Particles</a:t>
            </a:r>
            <a:endParaRPr lang="en-US" dirty="0"/>
          </a:p>
        </p:txBody>
      </p:sp>
      <p:pic>
        <p:nvPicPr>
          <p:cNvPr id="4" name="Content Placeholder 3" descr="f-d-b4961467a496386ccde4dd6d63eef88d88aff92528aeb2844e35804c+IMAGE_THUMB_POSTCARD+IMAGE_THUMB_POSTCAR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4" b="2914"/>
          <a:stretch>
            <a:fillRect/>
          </a:stretch>
        </p:blipFill>
        <p:spPr>
          <a:xfrm>
            <a:off x="457200" y="2051903"/>
            <a:ext cx="8229600" cy="4049832"/>
          </a:xfrm>
        </p:spPr>
      </p:pic>
    </p:spTree>
    <p:extLst>
      <p:ext uri="{BB962C8B-B14F-4D97-AF65-F5344CB8AC3E}">
        <p14:creationId xmlns:p14="http://schemas.microsoft.com/office/powerpoint/2010/main" val="123876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1.Particles </a:t>
            </a:r>
            <a:r>
              <a:rPr lang="en-US" dirty="0"/>
              <a:t>move at a steady rate and 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are separated but still fairly </a:t>
            </a:r>
            <a:r>
              <a:rPr lang="en-US" dirty="0" smtClean="0"/>
              <a:t>close (moderate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smtClean="0"/>
              <a:t> attraction)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.Change </a:t>
            </a:r>
            <a:r>
              <a:rPr lang="en-US" dirty="0" smtClean="0"/>
              <a:t>shape(not definite/fixed) </a:t>
            </a:r>
            <a:r>
              <a:rPr lang="en-US" dirty="0"/>
              <a:t>but not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volume (definite/fixed)</a:t>
            </a:r>
            <a:endParaRPr lang="en-US" dirty="0"/>
          </a:p>
          <a:p>
            <a:r>
              <a:rPr lang="en-US" dirty="0" smtClean="0"/>
              <a:t> Example </a:t>
            </a:r>
            <a:r>
              <a:rPr lang="en-US" dirty="0"/>
              <a:t>pouring soda from a small mug to a large glass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Cannot be compressed</a:t>
            </a:r>
          </a:p>
          <a:p>
            <a:endParaRPr lang="en-US" dirty="0"/>
          </a:p>
        </p:txBody>
      </p:sp>
      <p:pic>
        <p:nvPicPr>
          <p:cNvPr id="4" name="Picture 3" descr="pour-milk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095" y="4018025"/>
            <a:ext cx="2320241" cy="283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15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Characteristics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Surface tension</a:t>
            </a:r>
            <a:r>
              <a:rPr lang="en-US" dirty="0"/>
              <a:t>- a force </a:t>
            </a:r>
            <a:r>
              <a:rPr lang="en-US" dirty="0" smtClean="0"/>
              <a:t>that </a:t>
            </a:r>
            <a:r>
              <a:rPr lang="en-US" dirty="0"/>
              <a:t>acts on </a:t>
            </a:r>
            <a:r>
              <a:rPr lang="en-US" dirty="0" smtClean="0"/>
              <a:t>particle </a:t>
            </a:r>
            <a:r>
              <a:rPr lang="en-US" dirty="0"/>
              <a:t>at the surface of a </a:t>
            </a:r>
            <a:r>
              <a:rPr lang="en-US" dirty="0" smtClean="0"/>
              <a:t>liquid</a:t>
            </a:r>
          </a:p>
          <a:p>
            <a:pPr marL="0" indent="0">
              <a:buNone/>
            </a:pPr>
            <a:r>
              <a:rPr lang="en-US" dirty="0" smtClean="0"/>
              <a:t>Allows water to bead up</a:t>
            </a:r>
          </a:p>
          <a:p>
            <a:pPr marL="0" indent="0">
              <a:buNone/>
            </a:pPr>
            <a:r>
              <a:rPr lang="en-US" dirty="0" smtClean="0"/>
              <a:t>Affected by temperature (Higher Temps lower the tension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02_surface_ten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792"/>
            <a:ext cx="6985000" cy="241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6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395</Words>
  <Application>Microsoft Macintosh PowerPoint</Application>
  <PresentationFormat>On-screen Show (4:3)</PresentationFormat>
  <Paragraphs>67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States of Matter</vt:lpstr>
      <vt:lpstr>Particles of Matter</vt:lpstr>
      <vt:lpstr>Solids</vt:lpstr>
      <vt:lpstr>Two Types of Solids</vt:lpstr>
      <vt:lpstr>Crystalline Particles</vt:lpstr>
      <vt:lpstr>Two Types of Solids</vt:lpstr>
      <vt:lpstr>Amorphous Particles</vt:lpstr>
      <vt:lpstr>Liquids</vt:lpstr>
      <vt:lpstr>Unique Characteristics </vt:lpstr>
      <vt:lpstr>Surface Tension</vt:lpstr>
      <vt:lpstr>Surface Tension</vt:lpstr>
      <vt:lpstr>High and Low Surface Tension</vt:lpstr>
      <vt:lpstr>Surface Tension</vt:lpstr>
      <vt:lpstr>Soap Also Has A Low Surface Tension</vt:lpstr>
      <vt:lpstr>Viscosity</vt:lpstr>
      <vt:lpstr>Water(Low) vs Honey(High)</vt:lpstr>
      <vt:lpstr>Motor Oil and Viscosity</vt:lpstr>
      <vt:lpstr>Motor Oil and Viscosity</vt:lpstr>
      <vt:lpstr>Gas</vt:lpstr>
      <vt:lpstr>Examples of Gases</vt:lpstr>
      <vt:lpstr>PowerPoint Presentation</vt:lpstr>
      <vt:lpstr>Examples of Gases</vt:lpstr>
      <vt:lpstr>Plasma </vt:lpstr>
      <vt:lpstr>Examples of Plasma</vt:lpstr>
      <vt:lpstr>Plasma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States of Matter</dc:title>
  <dc:creator>William Wagenborg</dc:creator>
  <cp:lastModifiedBy>William Wagenborg</cp:lastModifiedBy>
  <cp:revision>36</cp:revision>
  <dcterms:created xsi:type="dcterms:W3CDTF">2015-10-26T15:54:39Z</dcterms:created>
  <dcterms:modified xsi:type="dcterms:W3CDTF">2015-10-27T18:30:05Z</dcterms:modified>
</cp:coreProperties>
</file>